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550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космос в тв\2024-04-12-15-12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84784" y="467544"/>
            <a:ext cx="4536504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Радость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23-24\космос в тв\IMG20240410112217.jpg"/>
          <p:cNvPicPr>
            <a:picLocks noChangeAspect="1" noChangeArrowheads="1"/>
          </p:cNvPicPr>
          <p:nvPr/>
        </p:nvPicPr>
        <p:blipFill>
          <a:blip r:embed="rId3" cstate="print"/>
          <a:srcRect l="2053"/>
          <a:stretch>
            <a:fillRect/>
          </a:stretch>
        </p:blipFill>
        <p:spPr bwMode="auto">
          <a:xfrm>
            <a:off x="188640" y="1187624"/>
            <a:ext cx="3240360" cy="2490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23-24\космос в тв\IMG20240410112228.jpg"/>
          <p:cNvPicPr>
            <a:picLocks noChangeAspect="1" noChangeArrowheads="1"/>
          </p:cNvPicPr>
          <p:nvPr/>
        </p:nvPicPr>
        <p:blipFill>
          <a:blip r:embed="rId4" cstate="print"/>
          <a:srcRect l="5744" t="11320" r="1240" b="1072"/>
          <a:stretch>
            <a:fillRect/>
          </a:stretch>
        </p:blipFill>
        <p:spPr bwMode="auto">
          <a:xfrm>
            <a:off x="2852937" y="3203847"/>
            <a:ext cx="4005064" cy="2840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23-24\космос в тв\IMG20240410112235.jpg"/>
          <p:cNvPicPr>
            <a:picLocks noChangeAspect="1" noChangeArrowheads="1"/>
          </p:cNvPicPr>
          <p:nvPr/>
        </p:nvPicPr>
        <p:blipFill>
          <a:blip r:embed="rId5" cstate="print"/>
          <a:srcRect l="4048" t="8165" r="3862" b="4227"/>
          <a:stretch>
            <a:fillRect/>
          </a:stretch>
        </p:blipFill>
        <p:spPr bwMode="auto">
          <a:xfrm>
            <a:off x="260648" y="6012160"/>
            <a:ext cx="4104456" cy="2940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космос в тв\2024-04-12-15-12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84784" y="467544"/>
            <a:ext cx="4536504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Радость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23-24\космос в тв\IMG20240411100903.jpg"/>
          <p:cNvPicPr>
            <a:picLocks noChangeAspect="1" noChangeArrowheads="1"/>
          </p:cNvPicPr>
          <p:nvPr/>
        </p:nvPicPr>
        <p:blipFill>
          <a:blip r:embed="rId3" cstate="print"/>
          <a:srcRect l="7012" t="3981" r="6827" b="19485"/>
          <a:stretch>
            <a:fillRect/>
          </a:stretch>
        </p:blipFill>
        <p:spPr bwMode="auto">
          <a:xfrm>
            <a:off x="1556792" y="1547664"/>
            <a:ext cx="4176464" cy="2793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User\Desktop\23-24\космос в тв\IMG20240411101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4716016"/>
            <a:ext cx="4399239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космос в тв\2024-04-12-15-12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84784" y="467544"/>
            <a:ext cx="4536504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Радость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User\Desktop\23-24\космос в тв\IMG20240412095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4860032"/>
            <a:ext cx="4370077" cy="3290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User\Desktop\23-24\космос в тв\IMG20240412110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800" y="1259632"/>
            <a:ext cx="4535379" cy="341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космос в тв\2024-04-12-15-12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84784" y="467544"/>
            <a:ext cx="4536504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Радость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3-24\космос в тв\IMG20240410112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808" y="1259632"/>
            <a:ext cx="4357609" cy="3281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23-24\космос в тв\IMG20240410112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4139952"/>
            <a:ext cx="3467466" cy="4605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космос в тв\2024-04-12-15-12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84784" y="467544"/>
            <a:ext cx="4536504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Радость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23-24\космос в тв\IMG20240410112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4211960"/>
            <a:ext cx="3240360" cy="4303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23-24\космос в тв\IMG20240410112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872" y="1259632"/>
            <a:ext cx="3801888" cy="2862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космос в тв\2024-04-12-15-12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84784" y="467544"/>
            <a:ext cx="4536504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Радость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23-24\космос в тв\IMG20240410113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3923928"/>
            <a:ext cx="3541168" cy="470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Desktop\23-24\космос в тв\IMG20240410164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888" y="1331640"/>
            <a:ext cx="3528392" cy="2656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космос в тв\2024-04-12-15-12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84784" y="467544"/>
            <a:ext cx="4536504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Радость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23-24\космос в тв\IMG20240410153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840" y="1259632"/>
            <a:ext cx="4176464" cy="3144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esktop\23-24\космос в тв\IMG20240410161240.jpg"/>
          <p:cNvPicPr>
            <a:picLocks noChangeAspect="1" noChangeArrowheads="1"/>
          </p:cNvPicPr>
          <p:nvPr/>
        </p:nvPicPr>
        <p:blipFill>
          <a:blip r:embed="rId4" cstate="print"/>
          <a:srcRect l="2751" t="157"/>
          <a:stretch>
            <a:fillRect/>
          </a:stretch>
        </p:blipFill>
        <p:spPr bwMode="auto">
          <a:xfrm>
            <a:off x="548680" y="4427984"/>
            <a:ext cx="3456384" cy="4533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космос в тв\2024-04-12-15-12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84784" y="467544"/>
            <a:ext cx="4536504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Радость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23-24\космос в тв\IMG20240410161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800" y="1331640"/>
            <a:ext cx="4248472" cy="3198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23-24\космос в тв\IMG20240410161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4788024"/>
            <a:ext cx="4590511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космос в тв\2024-04-12-15-12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84784" y="467544"/>
            <a:ext cx="4536504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Радость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23-24\космос в тв\IMG20240410164217.jpg"/>
          <p:cNvPicPr>
            <a:picLocks noChangeAspect="1" noChangeArrowheads="1"/>
          </p:cNvPicPr>
          <p:nvPr/>
        </p:nvPicPr>
        <p:blipFill>
          <a:blip r:embed="rId3" cstate="print"/>
          <a:srcRect t="21454"/>
          <a:stretch>
            <a:fillRect/>
          </a:stretch>
        </p:blipFill>
        <p:spPr bwMode="auto">
          <a:xfrm>
            <a:off x="1484784" y="1619672"/>
            <a:ext cx="487026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User\Desktop\23-24\космос в тв\IMG20240412160324.jpg"/>
          <p:cNvPicPr>
            <a:picLocks noChangeAspect="1" noChangeArrowheads="1"/>
          </p:cNvPicPr>
          <p:nvPr/>
        </p:nvPicPr>
        <p:blipFill>
          <a:blip r:embed="rId4" cstate="print"/>
          <a:srcRect t="11118" b="11118"/>
          <a:stretch>
            <a:fillRect/>
          </a:stretch>
        </p:blipFill>
        <p:spPr bwMode="auto">
          <a:xfrm>
            <a:off x="188640" y="4788024"/>
            <a:ext cx="460851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космос в тв\2024-04-12-15-12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84784" y="467544"/>
            <a:ext cx="4536504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Радость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23-24\космос в тв\IMG20240410172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496152" y="968346"/>
            <a:ext cx="3092177" cy="4106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User\Desktop\23-24\космос в тв\IMG2024041017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17993" y="4158671"/>
            <a:ext cx="3397152" cy="451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космос в тв\2024-04-12-15-12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84784" y="467544"/>
            <a:ext cx="4536504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Радость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23-24\космос в тв\IMG20240411100437.jpg"/>
          <p:cNvPicPr>
            <a:picLocks noChangeAspect="1" noChangeArrowheads="1"/>
          </p:cNvPicPr>
          <p:nvPr/>
        </p:nvPicPr>
        <p:blipFill>
          <a:blip r:embed="rId3" cstate="print"/>
          <a:srcRect t="5212" r="11459"/>
          <a:stretch>
            <a:fillRect/>
          </a:stretch>
        </p:blipFill>
        <p:spPr bwMode="auto">
          <a:xfrm>
            <a:off x="1700808" y="1403648"/>
            <a:ext cx="3888432" cy="313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User\Desktop\23-24\космос в тв\IMG20240411100528.jpg"/>
          <p:cNvPicPr>
            <a:picLocks noChangeAspect="1" noChangeArrowheads="1"/>
          </p:cNvPicPr>
          <p:nvPr/>
        </p:nvPicPr>
        <p:blipFill>
          <a:blip r:embed="rId4" cstate="print"/>
          <a:srcRect t="7137"/>
          <a:stretch>
            <a:fillRect/>
          </a:stretch>
        </p:blipFill>
        <p:spPr bwMode="auto">
          <a:xfrm>
            <a:off x="620688" y="4932040"/>
            <a:ext cx="432538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2024-04-12T10:41:07Z</dcterms:created>
  <dcterms:modified xsi:type="dcterms:W3CDTF">2024-04-12T11:27:36Z</dcterms:modified>
</cp:coreProperties>
</file>